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1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4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0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9E44-A22E-477E-84FB-855B146F9C68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6D28-39D4-40CC-9A41-22049461B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2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high.zoom.us/webinar/register/WN_DwZtUfjmQSSmzgrpZ4-hG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949" y="876526"/>
            <a:ext cx="8716558" cy="1905322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solidFill>
                  <a:srgbClr val="0B3456"/>
                </a:solidFill>
                <a:latin typeface="Georgia" panose="02040502050405020303" pitchFamily="18" charset="0"/>
              </a:rPr>
              <a:t>Work Interrupted: </a:t>
            </a:r>
            <a:br>
              <a:rPr lang="en-US" sz="2400" b="1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A Conversation with Social and Organizational Scientists on Work Interruptions and How to Get Work Done in this New World of Work</a:t>
            </a:r>
            <a:br>
              <a:rPr lang="en-US" sz="2400" dirty="0">
                <a:latin typeface="Georgia" panose="02040502050405020303" pitchFamily="18" charset="0"/>
              </a:rPr>
            </a:br>
            <a:br>
              <a:rPr lang="en-US" sz="2800" dirty="0">
                <a:latin typeface="Georgia" panose="02040502050405020303" pitchFamily="18" charset="0"/>
              </a:rPr>
            </a:br>
            <a:r>
              <a:rPr lang="en-US" sz="2000" b="1" dirty="0">
                <a:latin typeface="Georgia" panose="02040502050405020303" pitchFamily="18" charset="0"/>
              </a:rPr>
              <a:t>September 4</a:t>
            </a:r>
            <a:r>
              <a:rPr lang="en-US" sz="2000" b="1" baseline="30000" dirty="0">
                <a:latin typeface="Georgia" panose="02040502050405020303" pitchFamily="18" charset="0"/>
              </a:rPr>
              <a:t>th</a:t>
            </a:r>
            <a:r>
              <a:rPr lang="en-US" sz="2000" b="1" dirty="0">
                <a:latin typeface="Georgia" panose="02040502050405020303" pitchFamily="18" charset="0"/>
              </a:rPr>
              <a:t>, 2020</a:t>
            </a:r>
            <a:br>
              <a:rPr lang="en-US" sz="2000" dirty="0">
                <a:latin typeface="Georgia" panose="02040502050405020303" pitchFamily="18" charset="0"/>
              </a:rPr>
            </a:br>
            <a:r>
              <a:rPr lang="en-US" sz="2000" dirty="0">
                <a:latin typeface="Georgia" panose="02040502050405020303" pitchFamily="18" charset="0"/>
              </a:rPr>
              <a:t> 10:30-12:00 EDT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8949" y="3227610"/>
            <a:ext cx="7529743" cy="381435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6400" b="1" dirty="0">
                <a:latin typeface="Georgia" panose="02040502050405020303" pitchFamily="18" charset="0"/>
              </a:rPr>
              <a:t>Panelists:				Moderators:</a:t>
            </a:r>
            <a:endParaRPr lang="en-US" sz="6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6400" dirty="0" err="1">
                <a:latin typeface="Georgia" panose="02040502050405020303" pitchFamily="18" charset="0"/>
              </a:rPr>
              <a:t>Marlys</a:t>
            </a:r>
            <a:r>
              <a:rPr lang="en-US" sz="6400" dirty="0">
                <a:latin typeface="Georgia" panose="02040502050405020303" pitchFamily="18" charset="0"/>
              </a:rPr>
              <a:t> Christianson, PhD			Brianna Barker </a:t>
            </a:r>
            <a:r>
              <a:rPr lang="en-US" sz="6400" dirty="0" err="1">
                <a:latin typeface="Georgia" panose="02040502050405020303" pitchFamily="18" charset="0"/>
              </a:rPr>
              <a:t>Caza</a:t>
            </a:r>
            <a:r>
              <a:rPr lang="en-US" sz="6400" dirty="0">
                <a:latin typeface="Georgia" panose="02040502050405020303" pitchFamily="18" charset="0"/>
              </a:rPr>
              <a:t>, PhD </a:t>
            </a:r>
          </a:p>
          <a:p>
            <a:pPr algn="l"/>
            <a:r>
              <a:rPr lang="en-US" sz="6400" dirty="0">
                <a:latin typeface="Georgia" panose="02040502050405020303" pitchFamily="18" charset="0"/>
              </a:rPr>
              <a:t>Erik Dane, PhD				Naomi Rothman, PhD</a:t>
            </a:r>
          </a:p>
          <a:p>
            <a:pPr algn="l"/>
            <a:r>
              <a:rPr lang="en-US" sz="6400" dirty="0">
                <a:latin typeface="Georgia" panose="02040502050405020303" pitchFamily="18" charset="0"/>
              </a:rPr>
              <a:t>Sophie Leroy, PhD</a:t>
            </a:r>
          </a:p>
          <a:p>
            <a:pPr algn="l"/>
            <a:r>
              <a:rPr lang="en-US" sz="6400" dirty="0" err="1">
                <a:latin typeface="Georgia" panose="02040502050405020303" pitchFamily="18" charset="0"/>
              </a:rPr>
              <a:t>Shimul</a:t>
            </a:r>
            <a:r>
              <a:rPr lang="en-US" sz="6400" dirty="0">
                <a:latin typeface="Georgia" panose="02040502050405020303" pitchFamily="18" charset="0"/>
              </a:rPr>
              <a:t> </a:t>
            </a:r>
            <a:r>
              <a:rPr lang="en-US" sz="6400" dirty="0" err="1">
                <a:latin typeface="Georgia" panose="02040502050405020303" pitchFamily="18" charset="0"/>
              </a:rPr>
              <a:t>Melwani</a:t>
            </a:r>
            <a:r>
              <a:rPr lang="en-US" sz="6400" dirty="0">
                <a:latin typeface="Georgia" panose="02040502050405020303" pitchFamily="18" charset="0"/>
              </a:rPr>
              <a:t>, PhD</a:t>
            </a:r>
          </a:p>
          <a:p>
            <a:pPr algn="l"/>
            <a:endParaRPr lang="en-US" sz="6400" dirty="0">
              <a:latin typeface="Georgia" panose="02040502050405020303" pitchFamily="18" charset="0"/>
            </a:endParaRPr>
          </a:p>
          <a:p>
            <a:r>
              <a:rPr lang="en-US" sz="5600" b="1" dirty="0">
                <a:latin typeface="Georgia" panose="02040502050405020303" pitchFamily="18" charset="0"/>
              </a:rPr>
              <a:t>Sponsored by</a:t>
            </a:r>
            <a:r>
              <a:rPr lang="en-US" sz="5600" dirty="0">
                <a:latin typeface="Georgia" panose="02040502050405020303" pitchFamily="18" charset="0"/>
              </a:rPr>
              <a:t>:</a:t>
            </a:r>
          </a:p>
          <a:p>
            <a:r>
              <a:rPr lang="en-US" sz="5600" dirty="0">
                <a:latin typeface="Georgia" panose="02040502050405020303" pitchFamily="18" charset="0"/>
              </a:rPr>
              <a:t>The Vistex Institute for Executive Learning &amp; Research, Lehigh University College of Business and the Managerial and Organizational Cognition Division of the Academy of Management</a:t>
            </a:r>
          </a:p>
          <a:p>
            <a:r>
              <a:rPr lang="en-US" sz="5600" dirty="0">
                <a:latin typeface="Georgia" panose="02040502050405020303" pitchFamily="18" charset="0"/>
              </a:rPr>
              <a:t> </a:t>
            </a:r>
          </a:p>
          <a:p>
            <a:r>
              <a:rPr lang="en-US" sz="5600" b="1" dirty="0">
                <a:latin typeface="Georgia" panose="02040502050405020303" pitchFamily="18" charset="0"/>
              </a:rPr>
              <a:t>To Register:  </a:t>
            </a:r>
            <a:r>
              <a:rPr lang="en-US" sz="5600" b="1" u="sng" dirty="0">
                <a:latin typeface="Georgia" panose="02040502050405020303" pitchFamily="18" charset="0"/>
                <a:hlinkClick r:id="rId2"/>
              </a:rPr>
              <a:t>https://lehigh.zoom.us/webinar/register/WN_DwZtUfjmQSSmzgrpZ4-hGg</a:t>
            </a:r>
            <a:endParaRPr lang="en-US" sz="5600" b="1" u="sng" dirty="0">
              <a:latin typeface="Georgia" panose="02040502050405020303" pitchFamily="18" charset="0"/>
            </a:endParaRPr>
          </a:p>
          <a:p>
            <a:endParaRPr lang="en-US" sz="7400" dirty="0"/>
          </a:p>
          <a:p>
            <a:pPr algn="l"/>
            <a:r>
              <a:rPr lang="en-US" sz="7400" dirty="0"/>
              <a:t> 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2" y="3914606"/>
            <a:ext cx="2412127" cy="968506"/>
          </a:xfrm>
          <a:prstGeom prst="rect">
            <a:avLst/>
          </a:prstGeom>
        </p:spPr>
      </p:pic>
      <p:pic>
        <p:nvPicPr>
          <p:cNvPr id="1026" name="Picture 2" descr="macbook pro displaying group of peopl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"/>
          <a:stretch/>
        </p:blipFill>
        <p:spPr bwMode="auto">
          <a:xfrm>
            <a:off x="0" y="1939718"/>
            <a:ext cx="2496113" cy="188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rson in blue denim jeans using macbook pr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3089"/>
          <a:stretch/>
        </p:blipFill>
        <p:spPr bwMode="auto">
          <a:xfrm>
            <a:off x="0" y="0"/>
            <a:ext cx="2505937" cy="188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n in gray hoodie sitting on chair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" r="4969"/>
          <a:stretch/>
        </p:blipFill>
        <p:spPr bwMode="auto">
          <a:xfrm>
            <a:off x="0" y="4969683"/>
            <a:ext cx="2499720" cy="188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77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126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Work Interrupted:  A Conversation with Social and Organizational Scientists on Work Interruptions and How to Get Work Done in this New World of Work  September 4th, 2020  10:30-12:00 EDT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Interrupted: A Conversation with Social and Organizational Scientists on Work Interruptions and How to Get Work Done in this New World of Work September 4th, 2020  10:30-12:00 EDT</dc:title>
  <dc:creator>Alison M Peirce</dc:creator>
  <cp:lastModifiedBy>Microsoft Office User</cp:lastModifiedBy>
  <cp:revision>6</cp:revision>
  <dcterms:created xsi:type="dcterms:W3CDTF">2020-08-24T13:46:51Z</dcterms:created>
  <dcterms:modified xsi:type="dcterms:W3CDTF">2020-09-02T16:08:02Z</dcterms:modified>
</cp:coreProperties>
</file>